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AE6A2-64B5-4F5B-8A95-C0365FE12801}" type="datetimeFigureOut">
              <a:rPr lang="en-US"/>
              <a:pPr>
                <a:defRPr/>
              </a:pPr>
              <a:t>10/27/2011</a:t>
            </a:fld>
            <a:endParaRPr lang="en-US" dirty="0"/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FC2D6-7A7E-48BD-84D8-D8C71505A6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17A0A-B02E-4466-A54B-4669BE375C69}" type="datetimeFigureOut">
              <a:rPr lang="en-US"/>
              <a:pPr>
                <a:defRPr/>
              </a:pPr>
              <a:t>10/27/2011</a:t>
            </a:fld>
            <a:endParaRPr lang="en-US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3986A-D2FE-4E54-B84D-0D20899251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351C9-05B0-4D33-BD42-6903AA04D184}" type="datetimeFigureOut">
              <a:rPr lang="en-US"/>
              <a:pPr>
                <a:defRPr/>
              </a:pPr>
              <a:t>10/27/2011</a:t>
            </a:fld>
            <a:endParaRPr lang="en-US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A04E0-1982-405E-9120-42A6F59935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AB7CF-24BD-43D8-8F60-E4287CC93064}" type="datetimeFigureOut">
              <a:rPr lang="en-US"/>
              <a:pPr>
                <a:defRPr/>
              </a:pPr>
              <a:t>10/27/2011</a:t>
            </a:fld>
            <a:endParaRPr lang="en-US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788E3-89C7-4BB5-B09B-8A4CABCFF1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6F425-35E3-42BC-A724-336B194DBAD9}" type="datetimeFigureOut">
              <a:rPr lang="en-US"/>
              <a:pPr>
                <a:defRPr/>
              </a:pPr>
              <a:t>10/27/2011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41552-6D03-4897-BC7E-E3CCA918C5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E36A0-3649-4C19-B68B-0A967EA8DDF5}" type="datetimeFigureOut">
              <a:rPr lang="en-US"/>
              <a:pPr>
                <a:defRPr/>
              </a:pPr>
              <a:t>10/27/2011</a:t>
            </a:fld>
            <a:endParaRPr lang="en-US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6CCB8-AC54-4639-B654-44DF71D691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4DC08-281C-4CB8-8414-3E8B461CC2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4F7E9-353B-4EFA-A046-ECDA0DB3ADB5}" type="datetimeFigureOut">
              <a:rPr lang="en-US"/>
              <a:pPr>
                <a:defRPr/>
              </a:pPr>
              <a:t>10/27/2011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887C5-9FFF-4B47-9D45-829977384BBD}" type="datetimeFigureOut">
              <a:rPr lang="en-US"/>
              <a:pPr>
                <a:defRPr/>
              </a:pPr>
              <a:t>10/27/2011</a:t>
            </a:fld>
            <a:endParaRPr lang="en-US" dirty="0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4FF27-2DB3-4E3F-A2A3-C5FC3E4D74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BCCA9-5D67-4297-8A16-BBAD1877BB6B}" type="datetimeFigureOut">
              <a:rPr lang="en-US"/>
              <a:pPr>
                <a:defRPr/>
              </a:pPr>
              <a:t>10/27/2011</a:t>
            </a:fld>
            <a:endParaRPr lang="en-US" dirty="0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42365-0331-4148-A95E-6EC7DD2D4C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12533-A5D8-460A-9D52-2637754FBCA7}" type="datetimeFigureOut">
              <a:rPr lang="en-US"/>
              <a:pPr>
                <a:defRPr/>
              </a:pPr>
              <a:t>10/27/2011</a:t>
            </a:fld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2D791-BF3F-4440-ACAD-258E2FBB59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F5B95-1E17-4CF9-9267-29D1A1BA39EC}" type="datetimeFigureOut">
              <a:rPr lang="en-US"/>
              <a:pPr>
                <a:defRPr/>
              </a:pPr>
              <a:t>10/27/2011</a:t>
            </a:fld>
            <a:endParaRPr lang="en-US" dirty="0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E3112-7A89-4400-AF3B-D891EECEF0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399E5BDD-CBED-4663-9D7F-B32AD399F179}" type="datetimeFigureOut">
              <a:rPr lang="en-US"/>
              <a:pPr>
                <a:defRPr/>
              </a:pPr>
              <a:t>10/27/2011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E6197A3A-1390-4572-93AE-D52EB38125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77" r:id="rId2"/>
    <p:sldLayoutId id="2147483684" r:id="rId3"/>
    <p:sldLayoutId id="2147483678" r:id="rId4"/>
    <p:sldLayoutId id="2147483685" r:id="rId5"/>
    <p:sldLayoutId id="2147483679" r:id="rId6"/>
    <p:sldLayoutId id="2147483680" r:id="rId7"/>
    <p:sldLayoutId id="2147483686" r:id="rId8"/>
    <p:sldLayoutId id="2147483687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dirty="0" smtClean="0"/>
              <a:t>Colonial Life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Age 36</a:t>
            </a:r>
          </a:p>
          <a:p>
            <a:endParaRPr lang="en-US" dirty="0" smtClean="0"/>
          </a:p>
          <a:p>
            <a:r>
              <a:rPr lang="en-US" dirty="0" smtClean="0"/>
              <a:t>Male</a:t>
            </a:r>
          </a:p>
          <a:p>
            <a:endParaRPr lang="en-US" dirty="0" smtClean="0"/>
          </a:p>
          <a:p>
            <a:r>
              <a:rPr lang="en-US" dirty="0" smtClean="0"/>
              <a:t>Married- 2 Children</a:t>
            </a:r>
          </a:p>
          <a:p>
            <a:endParaRPr lang="en-US" dirty="0" smtClean="0"/>
          </a:p>
          <a:p>
            <a:r>
              <a:rPr lang="en-US" dirty="0" smtClean="0"/>
              <a:t>From the Middle Colonies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dirty="0" smtClean="0"/>
              <a:t>                          Jebidiah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the most useful of tradesmen.</a:t>
            </a:r>
          </a:p>
          <a:p>
            <a:r>
              <a:rPr lang="en-US" dirty="0" smtClean="0"/>
              <a:t>They cut and join timber and board into sturdy homes and shops.</a:t>
            </a:r>
          </a:p>
          <a:p>
            <a:r>
              <a:rPr lang="en-US" dirty="0" smtClean="0"/>
              <a:t>Joinery is a specialization of carpentry.</a:t>
            </a:r>
          </a:p>
          <a:p>
            <a:r>
              <a:rPr lang="en-US" dirty="0" smtClean="0"/>
              <a:t>Carpenters sometimes acquire </a:t>
            </a:r>
            <a:r>
              <a:rPr lang="en-US" dirty="0" smtClean="0"/>
              <a:t>building </a:t>
            </a:r>
          </a:p>
          <a:p>
            <a:pPr>
              <a:buNone/>
            </a:pPr>
            <a:r>
              <a:rPr lang="en-US" dirty="0" smtClean="0"/>
              <a:t>    materials </a:t>
            </a:r>
            <a:r>
              <a:rPr lang="en-US" dirty="0" smtClean="0"/>
              <a:t>from less skilled laborers.</a:t>
            </a:r>
          </a:p>
          <a:p>
            <a:r>
              <a:rPr lang="en-US" dirty="0" smtClean="0"/>
              <a:t>Joiners would finish interiors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such </a:t>
            </a:r>
            <a:r>
              <a:rPr lang="en-US" dirty="0" smtClean="0"/>
              <a:t>as door and window frames.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dirty="0" smtClean="0"/>
              <a:t>              Occupation-Carpenter</a:t>
            </a:r>
            <a:endParaRPr dirty="0"/>
          </a:p>
        </p:txBody>
      </p:sp>
      <p:pic>
        <p:nvPicPr>
          <p:cNvPr id="3074" name="Picture 2" descr="http://www.djonescarpentry.co.uk/timb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886200"/>
            <a:ext cx="2466594" cy="2476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Amish men wore straight cut suits and collarless coats or vests.</a:t>
            </a:r>
          </a:p>
          <a:p>
            <a:r>
              <a:rPr lang="en-US" dirty="0" smtClean="0"/>
              <a:t>Amish clothing encourages humility and separation.</a:t>
            </a:r>
          </a:p>
          <a:p>
            <a:r>
              <a:rPr lang="en-US" dirty="0" smtClean="0"/>
              <a:t>Their trousers didn’t have creases or cuffs, and were worn with suspenders.</a:t>
            </a:r>
          </a:p>
          <a:p>
            <a:r>
              <a:rPr lang="en-US" dirty="0" smtClean="0"/>
              <a:t>Men wore broad brimmed felt hats.</a:t>
            </a:r>
          </a:p>
          <a:p>
            <a:r>
              <a:rPr lang="en-US" dirty="0" smtClean="0"/>
              <a:t>Men are usually clean shaven until marriage when they must let their beards grow.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Clothing</a:t>
            </a:r>
            <a:endParaRPr lang="en-US" dirty="0"/>
          </a:p>
        </p:txBody>
      </p:sp>
      <p:pic>
        <p:nvPicPr>
          <p:cNvPr id="2050" name="Picture 2" descr="http://ts4.mm.bing.net/images/thumbnail.aspx?q=1345419350923&amp;id=0ab4f062f4e35cb8dd96fad1e7cfd628&amp;url=http%3a%2f%2fplainlydressed.com%2fcart%2fprodimages%2fflattopha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724400"/>
            <a:ext cx="2200275" cy="12858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Amish children go to school up through 8</a:t>
            </a:r>
            <a:r>
              <a:rPr lang="en-US" baseline="30000" dirty="0" smtClean="0"/>
              <a:t>th</a:t>
            </a:r>
            <a:r>
              <a:rPr lang="en-US" dirty="0" smtClean="0"/>
              <a:t> grade.</a:t>
            </a:r>
          </a:p>
          <a:p>
            <a:r>
              <a:rPr lang="en-US" dirty="0" smtClean="0"/>
              <a:t>The day begins at 4:30 A.M.  And ends at around 8:30 P.M.</a:t>
            </a:r>
          </a:p>
          <a:p>
            <a:r>
              <a:rPr lang="en-US" dirty="0" smtClean="0"/>
              <a:t>Mustaches are forbidden and </a:t>
            </a:r>
            <a:r>
              <a:rPr lang="en-US" dirty="0" smtClean="0"/>
              <a:t>women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</a:t>
            </a:r>
            <a:r>
              <a:rPr lang="en-US" dirty="0" smtClean="0"/>
              <a:t>aren’t </a:t>
            </a:r>
            <a:r>
              <a:rPr lang="en-US" dirty="0" smtClean="0"/>
              <a:t>allowed to cut their hair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Amish boys and girls begin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</a:t>
            </a:r>
            <a:r>
              <a:rPr lang="en-US" dirty="0" smtClean="0"/>
              <a:t>looking </a:t>
            </a:r>
            <a:r>
              <a:rPr lang="en-US" dirty="0" smtClean="0"/>
              <a:t>for a spouse at age 16.</a:t>
            </a:r>
          </a:p>
          <a:p>
            <a:r>
              <a:rPr lang="en-US" dirty="0" smtClean="0"/>
              <a:t>There are no phones in the house,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</a:t>
            </a:r>
            <a:r>
              <a:rPr lang="en-US" dirty="0" smtClean="0"/>
              <a:t>but </a:t>
            </a:r>
            <a:r>
              <a:rPr lang="en-US" dirty="0" smtClean="0"/>
              <a:t>some families have a phone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</a:t>
            </a:r>
            <a:r>
              <a:rPr lang="en-US" dirty="0" smtClean="0"/>
              <a:t>in </a:t>
            </a:r>
            <a:r>
              <a:rPr lang="en-US" dirty="0" smtClean="0"/>
              <a:t>their barn.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Miscellaneous Facts</a:t>
            </a:r>
            <a:endParaRPr lang="en-US" dirty="0"/>
          </a:p>
        </p:txBody>
      </p:sp>
      <p:pic>
        <p:nvPicPr>
          <p:cNvPr id="1026" name="Picture 2" descr="http://ts3.mm.bing.net/images/thumbnail.aspx?q=1265679016250&amp;id=b78e23b323fa9580f2acdecd4c73d653&amp;url=http%3a%2f%2fimages-mediawiki-sites.thefullwiki.org%2f03%2f1%2f6%2f2%2f844580740765738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2971800"/>
            <a:ext cx="1876425" cy="2705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</TotalTime>
  <Words>198</Words>
  <Application>Microsoft Office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Paper</vt:lpstr>
      <vt:lpstr>Colonial Life</vt:lpstr>
      <vt:lpstr>                          Jebidiah</vt:lpstr>
      <vt:lpstr>              Occupation-Carpenter</vt:lpstr>
      <vt:lpstr>                         Clothing</vt:lpstr>
      <vt:lpstr>               Miscellaneous Facts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Colonial Life</dc:title>
  <dc:creator>Student</dc:creator>
  <cp:lastModifiedBy>Student</cp:lastModifiedBy>
  <cp:revision>4</cp:revision>
  <dcterms:created xsi:type="dcterms:W3CDTF">2011-10-26T13:16:46Z</dcterms:created>
  <dcterms:modified xsi:type="dcterms:W3CDTF">2011-10-27T12:56:18Z</dcterms:modified>
</cp:coreProperties>
</file>