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48D0EC-7C39-44BC-8B43-79F0B88254E8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F29FA7-034A-439D-B504-6E8660E8E32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English government traditions that have influenced American government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 Traditions</a:t>
            </a:r>
            <a:endParaRPr lang="en-US" dirty="0"/>
          </a:p>
        </p:txBody>
      </p:sp>
      <p:pic>
        <p:nvPicPr>
          <p:cNvPr id="23554" name="Picture 2" descr="http://b5media_b4.s3.amazonaws.com/28/files/2007/09/magna-carta-at-the-national-archiv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524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Magna </a:t>
            </a:r>
            <a:r>
              <a:rPr lang="en-US" dirty="0" err="1" smtClean="0"/>
              <a:t>carta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When: 1215</a:t>
            </a:r>
          </a:p>
          <a:p>
            <a:r>
              <a:rPr lang="en-US" dirty="0" smtClean="0"/>
              <a:t>Who: King John, English nobles</a:t>
            </a:r>
          </a:p>
          <a:p>
            <a:r>
              <a:rPr lang="en-US" dirty="0" smtClean="0"/>
              <a:t>What: limits the power of the King – limits taxing, protects right to own property and trial by jury</a:t>
            </a:r>
          </a:p>
          <a:p>
            <a:r>
              <a:rPr lang="en-US" dirty="0" smtClean="0"/>
              <a:t>Why it is important: 1</a:t>
            </a:r>
            <a:r>
              <a:rPr lang="en-US" baseline="30000" dirty="0" smtClean="0"/>
              <a:t>st</a:t>
            </a:r>
            <a:r>
              <a:rPr lang="en-US" dirty="0" smtClean="0"/>
              <a:t> document to limit the power of the King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Parliament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When: 1640s</a:t>
            </a:r>
          </a:p>
          <a:p>
            <a:r>
              <a:rPr lang="en-US" dirty="0" smtClean="0"/>
              <a:t>Who: King Charles, Great Council</a:t>
            </a:r>
          </a:p>
          <a:p>
            <a:r>
              <a:rPr lang="en-US" dirty="0" smtClean="0"/>
              <a:t>What: Legislative body, makes laws, 2 houses: nobles and commons (commons = elected!)</a:t>
            </a:r>
          </a:p>
          <a:p>
            <a:r>
              <a:rPr lang="en-US" dirty="0" smtClean="0"/>
              <a:t>Why it is important: limits the king, more power to the people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Bill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When: 1688</a:t>
            </a:r>
          </a:p>
          <a:p>
            <a:r>
              <a:rPr lang="en-US" dirty="0" smtClean="0"/>
              <a:t>Who: King James II, William, Mary, Parliament</a:t>
            </a:r>
          </a:p>
          <a:p>
            <a:r>
              <a:rPr lang="en-US" dirty="0" smtClean="0"/>
              <a:t>What: Trial by jury, </a:t>
            </a:r>
            <a:r>
              <a:rPr lang="en-US" b="1" u="sng" dirty="0" smtClean="0"/>
              <a:t>habeas corpus, </a:t>
            </a:r>
            <a:r>
              <a:rPr lang="en-US" dirty="0" smtClean="0"/>
              <a:t>Parliament approves taxes and army</a:t>
            </a:r>
          </a:p>
          <a:p>
            <a:r>
              <a:rPr lang="en-US" dirty="0" smtClean="0"/>
              <a:t>Why is it important: protects rights, limits </a:t>
            </a:r>
            <a:r>
              <a:rPr lang="en-US" smtClean="0"/>
              <a:t>the monarch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144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English government traditions that have influenced American government</vt:lpstr>
      <vt:lpstr>Magna carta</vt:lpstr>
      <vt:lpstr>Parliament</vt:lpstr>
      <vt:lpstr>English Bill of Rights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government traditions that have influenced American government</dc:title>
  <dc:creator>Ben</dc:creator>
  <cp:lastModifiedBy>Ben</cp:lastModifiedBy>
  <cp:revision>2</cp:revision>
  <dcterms:created xsi:type="dcterms:W3CDTF">2010-10-24T23:10:51Z</dcterms:created>
  <dcterms:modified xsi:type="dcterms:W3CDTF">2010-10-24T23:21:49Z</dcterms:modified>
</cp:coreProperties>
</file>