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E9068D-2390-4737-B7B4-7AF85A89082C}" type="datetimeFigureOut">
              <a:rPr lang="en-US" smtClean="0"/>
              <a:t>10/24/2010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BA46FD-B907-492D-83D1-131C1A5F956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Aspects of colonial governments that influenced American government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Colonial Government</a:t>
            </a:r>
            <a:endParaRPr lang="en-US" dirty="0"/>
          </a:p>
        </p:txBody>
      </p:sp>
      <p:pic>
        <p:nvPicPr>
          <p:cNvPr id="23554" name="Picture 2" descr="http://www.socialstudiesforkids.com/graphics/houseofburgesse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685800"/>
            <a:ext cx="4705350" cy="3298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Colonial legislatures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House of Burgesses, William Penn, General Assembly, General Court</a:t>
            </a:r>
          </a:p>
          <a:p>
            <a:r>
              <a:rPr lang="en-US" dirty="0" smtClean="0"/>
              <a:t>When: begins in 1619</a:t>
            </a:r>
          </a:p>
          <a:p>
            <a:r>
              <a:rPr lang="en-US" dirty="0" smtClean="0"/>
              <a:t>What: elected officials make laws for the colonies</a:t>
            </a:r>
          </a:p>
          <a:p>
            <a:r>
              <a:rPr lang="en-US" dirty="0" smtClean="0"/>
              <a:t>Why it is important: by 1760 every British colony has legislature, clash with the King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to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white males (women, Africans, and Native Americans not allowed)</a:t>
            </a:r>
          </a:p>
          <a:p>
            <a:r>
              <a:rPr lang="en-US" dirty="0" smtClean="0"/>
              <a:t>When: X</a:t>
            </a:r>
          </a:p>
          <a:p>
            <a:r>
              <a:rPr lang="en-US" dirty="0" smtClean="0"/>
              <a:t>What: 50-75% of white males vote in colonies</a:t>
            </a:r>
          </a:p>
          <a:p>
            <a:r>
              <a:rPr lang="en-US" dirty="0" smtClean="0"/>
              <a:t>Why it is important: greater % than in England, colonists value freedom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Freedom of the 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John Peter Zenger</a:t>
            </a:r>
          </a:p>
          <a:p>
            <a:r>
              <a:rPr lang="en-US" dirty="0" smtClean="0"/>
              <a:t>When: 1735</a:t>
            </a:r>
          </a:p>
          <a:p>
            <a:r>
              <a:rPr lang="en-US" dirty="0" smtClean="0"/>
              <a:t>What: Zenger accused of criticizing governor, accused of </a:t>
            </a:r>
            <a:r>
              <a:rPr lang="en-US" b="1" u="sng" dirty="0" smtClean="0"/>
              <a:t>libel</a:t>
            </a:r>
            <a:r>
              <a:rPr lang="en-US" dirty="0" smtClean="0"/>
              <a:t>, found not guilty because his writing is based on fact</a:t>
            </a:r>
          </a:p>
          <a:p>
            <a:r>
              <a:rPr lang="en-US" dirty="0" smtClean="0"/>
              <a:t>Why it is important: establishes freedom of the press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Navigation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English Parliament, colonies</a:t>
            </a:r>
          </a:p>
          <a:p>
            <a:r>
              <a:rPr lang="en-US" dirty="0" smtClean="0"/>
              <a:t>When: 1651</a:t>
            </a:r>
          </a:p>
          <a:p>
            <a:r>
              <a:rPr lang="en-US" dirty="0" smtClean="0"/>
              <a:t>What: Navigation Acts say shipments must go through England first, British ships must be used, key products must only be sold to England</a:t>
            </a:r>
          </a:p>
          <a:p>
            <a:r>
              <a:rPr lang="en-US" dirty="0" smtClean="0"/>
              <a:t>Why it is important: As trade expands colonists want to sell other places = smuggling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</TotalTime>
  <Words>199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Trek</vt:lpstr>
      <vt:lpstr>Aspects of colonial governments that influenced American government</vt:lpstr>
      <vt:lpstr>Colonial legislatures</vt:lpstr>
      <vt:lpstr>Right to vote</vt:lpstr>
      <vt:lpstr>Freedom of the press</vt:lpstr>
      <vt:lpstr>Navigation acts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Aspects of colonial governments that influenced American government</dc:title>
  <dc:creator>Ben</dc:creator>
  <cp:lastModifiedBy>Ben</cp:lastModifiedBy>
  <cp:revision>2</cp:revision>
  <dcterms:created xsi:type="dcterms:W3CDTF">2010-10-24T23:21:59Z</dcterms:created>
  <dcterms:modified xsi:type="dcterms:W3CDTF">2010-10-24T23:31:13Z</dcterms:modified>
</cp:coreProperties>
</file>